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52800" y="498764"/>
            <a:ext cx="2438400" cy="129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Viện</a:t>
            </a:r>
            <a:endParaRPr lang="en-US" dirty="0" smtClean="0"/>
          </a:p>
          <a:p>
            <a:pPr algn="ctr"/>
            <a:r>
              <a:rPr lang="en-US" dirty="0" smtClean="0"/>
              <a:t>(</a:t>
            </a:r>
            <a:r>
              <a:rPr lang="en-US" dirty="0" err="1" smtClean="0"/>
              <a:t>Phòng</a:t>
            </a:r>
            <a:r>
              <a:rPr lang="en-US" dirty="0" smtClean="0"/>
              <a:t> Server)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81000" y="512619"/>
            <a:ext cx="2057400" cy="12538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Line 1</a:t>
            </a:r>
          </a:p>
          <a:p>
            <a:r>
              <a:rPr lang="en-US" dirty="0" err="1" smtClean="0"/>
              <a:t>Phòng</a:t>
            </a:r>
            <a:r>
              <a:rPr lang="en-US" dirty="0" smtClean="0"/>
              <a:t> QLKH-HTQT</a:t>
            </a:r>
          </a:p>
          <a:p>
            <a:r>
              <a:rPr lang="en-US" dirty="0" err="1" smtClean="0"/>
              <a:t>Phòng</a:t>
            </a:r>
            <a:r>
              <a:rPr lang="en-US" dirty="0" smtClean="0"/>
              <a:t> KT&amp;DBCL</a:t>
            </a:r>
          </a:p>
          <a:p>
            <a:r>
              <a:rPr lang="en-US" dirty="0" err="1" smtClean="0"/>
              <a:t>Phòng</a:t>
            </a:r>
            <a:r>
              <a:rPr lang="en-US" dirty="0" smtClean="0"/>
              <a:t> TB-VT</a:t>
            </a:r>
          </a:p>
          <a:p>
            <a:r>
              <a:rPr lang="en-US" dirty="0" err="1" smtClean="0"/>
              <a:t>Khoa</a:t>
            </a:r>
            <a:r>
              <a:rPr lang="en-US" dirty="0" smtClean="0"/>
              <a:t> CNCK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400800" y="4294909"/>
            <a:ext cx="2462646" cy="15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Line 5 </a:t>
            </a:r>
          </a:p>
          <a:p>
            <a:r>
              <a:rPr lang="en-US" dirty="0" err="1" smtClean="0"/>
              <a:t>Phòng</a:t>
            </a:r>
            <a:r>
              <a:rPr lang="en-US" dirty="0" smtClean="0"/>
              <a:t> QTDV</a:t>
            </a:r>
          </a:p>
          <a:p>
            <a:r>
              <a:rPr lang="en-US" dirty="0" err="1" smtClean="0"/>
              <a:t>Khoa</a:t>
            </a:r>
            <a:r>
              <a:rPr lang="en-US" dirty="0" smtClean="0"/>
              <a:t> CNĐL</a:t>
            </a:r>
          </a:p>
          <a:p>
            <a:r>
              <a:rPr lang="en-US" dirty="0" err="1" smtClean="0"/>
              <a:t>Khoa</a:t>
            </a:r>
            <a:r>
              <a:rPr lang="en-US" dirty="0" smtClean="0"/>
              <a:t> CNĐT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81000" y="4294908"/>
            <a:ext cx="2057400" cy="15240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Line 3</a:t>
            </a:r>
          </a:p>
          <a:p>
            <a:r>
              <a:rPr lang="en-US" dirty="0" err="1" smtClean="0"/>
              <a:t>Phòng</a:t>
            </a:r>
            <a:r>
              <a:rPr lang="en-US" dirty="0" smtClean="0"/>
              <a:t> TCHC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81000" y="2369128"/>
            <a:ext cx="2057400" cy="14270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Line 2 </a:t>
            </a:r>
          </a:p>
          <a:p>
            <a:r>
              <a:rPr lang="en-US" dirty="0" err="1" smtClean="0"/>
              <a:t>Phòng</a:t>
            </a:r>
            <a:r>
              <a:rPr lang="en-US" dirty="0" smtClean="0"/>
              <a:t> KH-TC</a:t>
            </a:r>
          </a:p>
          <a:p>
            <a:r>
              <a:rPr lang="en-US" dirty="0" err="1" smtClean="0"/>
              <a:t>Phòng</a:t>
            </a:r>
            <a:r>
              <a:rPr lang="en-US" dirty="0" smtClean="0"/>
              <a:t> TC-HC-TH</a:t>
            </a:r>
          </a:p>
          <a:p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TRưởng</a:t>
            </a:r>
            <a:endParaRPr lang="en-US" dirty="0" smtClean="0"/>
          </a:p>
          <a:p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Phó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6400800" y="2286000"/>
            <a:ext cx="2469573" cy="15101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Line 6</a:t>
            </a:r>
          </a:p>
          <a:p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Nhiệt</a:t>
            </a:r>
            <a:r>
              <a:rPr lang="en-US" dirty="0" smtClean="0"/>
              <a:t> </a:t>
            </a:r>
            <a:r>
              <a:rPr lang="en-US" dirty="0" err="1" smtClean="0"/>
              <a:t>Lạnh</a:t>
            </a:r>
            <a:endParaRPr lang="en-US" dirty="0" smtClean="0"/>
          </a:p>
          <a:p>
            <a:r>
              <a:rPr lang="en-US" dirty="0" err="1" smtClean="0"/>
              <a:t>Trường</a:t>
            </a:r>
            <a:r>
              <a:rPr lang="en-US" dirty="0" smtClean="0"/>
              <a:t> THPT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352800" y="4294909"/>
            <a:ext cx="2438400" cy="1524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Line 4</a:t>
            </a:r>
          </a:p>
          <a:p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Đào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endParaRPr lang="en-US" dirty="0" smtClean="0"/>
          </a:p>
          <a:p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endParaRPr lang="en-US" dirty="0" smtClean="0"/>
          </a:p>
          <a:p>
            <a:r>
              <a:rPr lang="en-US" dirty="0" err="1" smtClean="0"/>
              <a:t>Khoa</a:t>
            </a:r>
            <a:r>
              <a:rPr lang="en-US" dirty="0" smtClean="0"/>
              <a:t> LLCT</a:t>
            </a:r>
          </a:p>
          <a:p>
            <a:r>
              <a:rPr lang="en-US" dirty="0" err="1" smtClean="0"/>
              <a:t>Khoa</a:t>
            </a:r>
            <a:r>
              <a:rPr lang="en-US" dirty="0" smtClean="0"/>
              <a:t> KHCB</a:t>
            </a:r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6400800" y="498764"/>
            <a:ext cx="2462646" cy="11984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Line 7 </a:t>
            </a:r>
          </a:p>
          <a:p>
            <a:r>
              <a:rPr lang="en-US" dirty="0" err="1" smtClean="0"/>
              <a:t>Khoa</a:t>
            </a:r>
            <a:r>
              <a:rPr lang="en-US" dirty="0" smtClean="0"/>
              <a:t> CNTT</a:t>
            </a:r>
          </a:p>
          <a:p>
            <a:r>
              <a:rPr lang="en-US" dirty="0" err="1" smtClean="0"/>
              <a:t>Khoa</a:t>
            </a:r>
            <a:r>
              <a:rPr lang="en-US" dirty="0" smtClean="0"/>
              <a:t> CNM-TT</a:t>
            </a:r>
          </a:p>
          <a:p>
            <a:r>
              <a:rPr lang="en-US" dirty="0" err="1" smtClean="0"/>
              <a:t>Phòng</a:t>
            </a:r>
            <a:r>
              <a:rPr lang="en-US" dirty="0" smtClean="0"/>
              <a:t> CTCC- HSSV</a:t>
            </a:r>
            <a:endParaRPr lang="en-US" dirty="0"/>
          </a:p>
        </p:txBody>
      </p:sp>
      <p:cxnSp>
        <p:nvCxnSpPr>
          <p:cNvPr id="31" name="Straight Arrow Connector 30"/>
          <p:cNvCxnSpPr>
            <a:stCxn id="4" idx="1"/>
            <a:endCxn id="5" idx="3"/>
          </p:cNvCxnSpPr>
          <p:nvPr/>
        </p:nvCxnSpPr>
        <p:spPr>
          <a:xfrm flipH="1" flipV="1">
            <a:off x="2438400" y="1139537"/>
            <a:ext cx="914400" cy="69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2438400" y="1794164"/>
            <a:ext cx="914400" cy="8728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>
            <a:stCxn id="4" idx="3"/>
          </p:cNvCxnSpPr>
          <p:nvPr/>
        </p:nvCxnSpPr>
        <p:spPr>
          <a:xfrm>
            <a:off x="5791200" y="1146464"/>
            <a:ext cx="6096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5791200" y="1794164"/>
            <a:ext cx="609600" cy="10252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>
            <a:off x="2438400" y="1794164"/>
            <a:ext cx="1676400" cy="26254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stCxn id="4" idx="2"/>
            <a:endCxn id="10" idx="0"/>
          </p:cNvCxnSpPr>
          <p:nvPr/>
        </p:nvCxnSpPr>
        <p:spPr>
          <a:xfrm>
            <a:off x="4572000" y="1794164"/>
            <a:ext cx="0" cy="25007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5029200" y="1794164"/>
            <a:ext cx="1371600" cy="27016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>
            <a:off x="1581150" y="0"/>
            <a:ext cx="5981700" cy="228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SƠ ĐỒ MẠNG TRƯỜNG CĐKT LÝ TỰ TRỌNG TPHCM</a:t>
            </a:r>
            <a:endParaRPr lang="en-US" dirty="0"/>
          </a:p>
        </p:txBody>
      </p:sp>
      <p:sp>
        <p:nvSpPr>
          <p:cNvPr id="45" name="Rectangle 44"/>
          <p:cNvSpPr/>
          <p:nvPr/>
        </p:nvSpPr>
        <p:spPr>
          <a:xfrm>
            <a:off x="228600" y="6019800"/>
            <a:ext cx="8915400" cy="838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 smtClean="0"/>
              <a:t>Mạng</a:t>
            </a:r>
            <a:r>
              <a:rPr lang="en-US" dirty="0" smtClean="0"/>
              <a:t> LAN </a:t>
            </a:r>
            <a:r>
              <a:rPr lang="en-US" dirty="0" err="1" smtClean="0"/>
              <a:t>trường</a:t>
            </a:r>
            <a:r>
              <a:rPr lang="en-US" dirty="0" smtClean="0"/>
              <a:t> chia </a:t>
            </a:r>
            <a:r>
              <a:rPr lang="en-US" dirty="0" err="1" smtClean="0"/>
              <a:t>làm</a:t>
            </a:r>
            <a:r>
              <a:rPr lang="en-US" dirty="0" smtClean="0"/>
              <a:t> 7 Line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đi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sơ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. </a:t>
            </a:r>
            <a:r>
              <a:rPr lang="en-US" dirty="0" err="1" smtClean="0"/>
              <a:t>Mỗi</a:t>
            </a:r>
            <a:r>
              <a:rPr lang="en-US" dirty="0" smtClean="0"/>
              <a:t> </a:t>
            </a:r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1 Switch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.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mỗi</a:t>
            </a:r>
            <a:r>
              <a:rPr lang="en-US" dirty="0" smtClean="0"/>
              <a:t> Port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Switch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đánh</a:t>
            </a:r>
            <a:r>
              <a:rPr lang="en-US" dirty="0" smtClean="0"/>
              <a:t> </a:t>
            </a:r>
            <a:r>
              <a:rPr lang="en-US" dirty="0" err="1" smtClean="0"/>
              <a:t>dấu</a:t>
            </a:r>
            <a:r>
              <a:rPr lang="en-US" dirty="0" smtClean="0"/>
              <a:t> </a:t>
            </a:r>
            <a:r>
              <a:rPr lang="en-US" dirty="0" err="1" smtClean="0"/>
              <a:t>tên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mỗi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213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124</Words>
  <Application>Microsoft Office PowerPoint</Application>
  <PresentationFormat>On-screen Show (4:3)</PresentationFormat>
  <Paragraphs>32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Hiep</dc:creator>
  <cp:lastModifiedBy>Hiep</cp:lastModifiedBy>
  <cp:revision>4</cp:revision>
  <dcterms:created xsi:type="dcterms:W3CDTF">2006-08-16T00:00:00Z</dcterms:created>
  <dcterms:modified xsi:type="dcterms:W3CDTF">2017-02-14T07:29:46Z</dcterms:modified>
</cp:coreProperties>
</file>